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57" r:id="rId4"/>
    <p:sldId id="272" r:id="rId5"/>
    <p:sldId id="264" r:id="rId6"/>
    <p:sldId id="274" r:id="rId7"/>
    <p:sldId id="263" r:id="rId8"/>
    <p:sldId id="271" r:id="rId9"/>
    <p:sldId id="268" r:id="rId10"/>
    <p:sldId id="267" r:id="rId11"/>
    <p:sldId id="269" r:id="rId12"/>
    <p:sldId id="270" r:id="rId13"/>
    <p:sldId id="275" r:id="rId14"/>
    <p:sldId id="27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71670" y="2428868"/>
            <a:ext cx="6400800" cy="17526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Збережемо природу заради майбутнього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Свидівоцька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загальноосвітня школа І-ІІІ ступенів</a:t>
            </a: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Черкаської районної ради Черкаської області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571612"/>
            <a:ext cx="497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latin typeface="Constantia" pitchFamily="18" charset="0"/>
              </a:rPr>
              <a:t>Підпроект</a:t>
            </a:r>
            <a:r>
              <a:rPr lang="uk-UA" sz="2400" dirty="0" smtClean="0">
                <a:latin typeface="Constantia" pitchFamily="18" charset="0"/>
              </a:rPr>
              <a:t>  Ліги старшокласників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5721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dirty="0" smtClean="0">
                <a:latin typeface="Constantia" pitchFamily="18" charset="0"/>
                <a:cs typeface="Times New Roman" pitchFamily="18" charset="0"/>
              </a:rPr>
              <a:t>Підготували </a:t>
            </a:r>
            <a:r>
              <a:rPr lang="uk-UA" sz="2000" b="1" dirty="0" err="1" smtClean="0">
                <a:latin typeface="Constantia" pitchFamily="18" charset="0"/>
                <a:cs typeface="Times New Roman" pitchFamily="18" charset="0"/>
              </a:rPr>
              <a:t>підпроект</a:t>
            </a:r>
            <a:r>
              <a:rPr lang="uk-UA" sz="2000" b="1" smtClean="0">
                <a:latin typeface="Constantia" pitchFamily="18" charset="0"/>
                <a:cs typeface="Times New Roman" pitchFamily="18" charset="0"/>
              </a:rPr>
              <a:t>: </a:t>
            </a:r>
            <a:endParaRPr lang="uk-UA" sz="2000" b="1" smtClean="0">
              <a:latin typeface="Constantia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000" b="1" smtClean="0">
                <a:latin typeface="Constantia" pitchFamily="18" charset="0"/>
                <a:cs typeface="Times New Roman" pitchFamily="18" charset="0"/>
              </a:rPr>
              <a:t>учнівське </a:t>
            </a:r>
            <a:r>
              <a:rPr lang="uk-UA" sz="2000" b="1" dirty="0" smtClean="0">
                <a:latin typeface="Constantia" pitchFamily="18" charset="0"/>
                <a:cs typeface="Times New Roman" pitchFamily="18" charset="0"/>
              </a:rPr>
              <a:t>самоврядування </a:t>
            </a:r>
            <a:r>
              <a:rPr lang="uk-UA" sz="2000" b="1" dirty="0" err="1" smtClean="0">
                <a:latin typeface="Constantia" pitchFamily="18" charset="0"/>
                <a:cs typeface="Times New Roman" pitchFamily="18" charset="0"/>
              </a:rPr>
              <a:t>Свидівоцької</a:t>
            </a:r>
            <a:r>
              <a:rPr lang="uk-UA" sz="2000" b="1" dirty="0" smtClean="0">
                <a:latin typeface="Constantia" pitchFamily="18" charset="0"/>
                <a:cs typeface="Times New Roman" pitchFamily="18" charset="0"/>
              </a:rPr>
              <a:t> ЗОШ І-ІІІ ступенів</a:t>
            </a:r>
            <a:endParaRPr lang="uk-UA" sz="2000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22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285984" y="1285860"/>
            <a:ext cx="6500826" cy="487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7" y="1571612"/>
            <a:ext cx="6091736" cy="456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2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59"/>
            <a:ext cx="4286280" cy="32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04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4849915" cy="487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571744"/>
            <a:ext cx="3429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За чисті води,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чисті ріки</a:t>
            </a:r>
            <a:b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Боротись будемо навіки.</a:t>
            </a:r>
            <a:b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Хай стане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чистою Земля,</a:t>
            </a:r>
            <a:b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бо в ній господар – ти і я.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амоти 16.04.18 День Вод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268"/>
            <a:ext cx="8465309" cy="634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05" y="214290"/>
            <a:ext cx="8812851" cy="646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8572560" cy="9286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Світ прекрасний навколо тебе – 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Сонце ясне і синє небо.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Птахи і звірі, гори і ріки – 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Нехай він буде таким навіки!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Нехай людина добро приносить – 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Бо світ навколо любові просить.</a:t>
            </a:r>
            <a:b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				Алла Потапова</a:t>
            </a:r>
            <a:r>
              <a:rPr lang="uk-UA" sz="6600" dirty="0" smtClean="0">
                <a:latin typeface="Arial" charset="0"/>
              </a:rPr>
              <a:t/>
            </a:r>
            <a:br>
              <a:rPr lang="uk-UA" sz="6600" dirty="0" smtClean="0"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2" cstate="print">
            <a:lum bright="10000" contras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20" y="357166"/>
            <a:ext cx="8572560" cy="620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621510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57015571_794159244302701_42086566768966369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500174"/>
            <a:ext cx="6531763" cy="489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026457_794159074302718_295167853859333734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6872264" cy="515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/>
          </a:p>
        </p:txBody>
      </p:sp>
      <p:pic>
        <p:nvPicPr>
          <p:cNvPr id="4" name="Рисунок 3" descr="20190405_095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3929054" cy="523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076306_794160470969245_6689425393314693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43283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010235_794160164302609_86134809599263375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6715140" cy="503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Акція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“Посади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DSC02188.JPG"/>
          <p:cNvPicPr>
            <a:picLocks noChangeAspect="1"/>
          </p:cNvPicPr>
          <p:nvPr/>
        </p:nvPicPr>
        <p:blipFill>
          <a:blip r:embed="rId2" cstate="print"/>
          <a:srcRect t="5861" b="19413"/>
          <a:stretch>
            <a:fillRect/>
          </a:stretch>
        </p:blipFill>
        <p:spPr>
          <a:xfrm>
            <a:off x="428596" y="1643050"/>
            <a:ext cx="8188749" cy="458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5929322" cy="444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“Майбутнє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лісу в твоїх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руках”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92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Акція “Посади дерево”</vt:lpstr>
      <vt:lpstr>Акція “Посади дерево”</vt:lpstr>
      <vt:lpstr>Акція “Посади дерево”</vt:lpstr>
      <vt:lpstr>Акція “Посади дерево”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“Майбутнє лісу в твоїх руках”</vt:lpstr>
      <vt:lpstr>Слайд 13</vt:lpstr>
      <vt:lpstr>Слайд 14</vt:lpstr>
      <vt:lpstr>Світ прекрасний навколо тебе –   Сонце ясне і синє небо.  Птахи і звірі, гори і ріки –   Нехай він буде таким навіки!  Нехай людина добро приносить –   Бо світ навколо любові просить.      Алла Потапова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</cp:revision>
  <dcterms:created xsi:type="dcterms:W3CDTF">2013-08-23T08:38:35Z</dcterms:created>
  <dcterms:modified xsi:type="dcterms:W3CDTF">2019-09-27T06:30:17Z</dcterms:modified>
</cp:coreProperties>
</file>